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8" r:id="rId2"/>
    <p:sldId id="257" r:id="rId3"/>
    <p:sldId id="265" r:id="rId4"/>
    <p:sldId id="256" r:id="rId5"/>
    <p:sldId id="305" r:id="rId6"/>
    <p:sldId id="307" r:id="rId7"/>
    <p:sldId id="306" r:id="rId8"/>
    <p:sldId id="261" r:id="rId9"/>
    <p:sldId id="262" r:id="rId10"/>
    <p:sldId id="269" r:id="rId11"/>
    <p:sldId id="276" r:id="rId12"/>
    <p:sldId id="299" r:id="rId13"/>
    <p:sldId id="304" r:id="rId14"/>
  </p:sldIdLst>
  <p:sldSz cx="13004800" cy="9753600"/>
  <p:notesSz cx="6858000" cy="9144000"/>
  <p:defaultTextStyle>
    <a:lvl1pPr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1pPr>
    <a:lvl2pPr indent="228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2pPr>
    <a:lvl3pPr indent="457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3pPr>
    <a:lvl4pPr indent="685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4pPr>
    <a:lvl5pPr indent="9144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5pPr>
    <a:lvl6pPr indent="11430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6pPr>
    <a:lvl7pPr indent="1371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7pPr>
    <a:lvl8pPr indent="1600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8pPr>
    <a:lvl9pPr indent="1828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455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9"/>
    <p:restoredTop sz="94712"/>
  </p:normalViewPr>
  <p:slideViewPr>
    <p:cSldViewPr snapToGrid="0" snapToObjects="1">
      <p:cViewPr>
        <p:scale>
          <a:sx n="70" d="100"/>
          <a:sy n="70" d="100"/>
        </p:scale>
        <p:origin x="30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162353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lokboek_header_e-zine-ccnn-1200x240px.gif"/>
          <p:cNvPicPr/>
          <p:nvPr/>
        </p:nvPicPr>
        <p:blipFill>
          <a:blip r:embed="rId2">
            <a:alphaModFix amt="84563"/>
            <a:extLst/>
          </a:blip>
          <a:stretch>
            <a:fillRect/>
          </a:stretch>
        </p:blipFill>
        <p:spPr>
          <a:xfrm>
            <a:off x="22423" y="19546"/>
            <a:ext cx="6263279" cy="1361120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Titeltekst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Hoofdtekst - niveau vijf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Titeltekst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Titeltekst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Hoofdtekst - niveau vijf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Titeltekst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Titeltekst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>
            <a:lvl1pPr marL="431800" indent="-431800">
              <a:lnSpc>
                <a:spcPct val="100000"/>
              </a:lnSpc>
              <a:spcBef>
                <a:spcPts val="3800"/>
              </a:spcBef>
              <a:defRPr sz="3800"/>
            </a:lvl1pPr>
            <a:lvl2pPr marL="863600" indent="-431800">
              <a:lnSpc>
                <a:spcPct val="100000"/>
              </a:lnSpc>
              <a:spcBef>
                <a:spcPts val="3800"/>
              </a:spcBef>
              <a:defRPr sz="3800"/>
            </a:lvl2pPr>
            <a:lvl3pPr marL="1295400" indent="-431800">
              <a:lnSpc>
                <a:spcPct val="100000"/>
              </a:lnSpc>
              <a:spcBef>
                <a:spcPts val="3800"/>
              </a:spcBef>
              <a:defRPr sz="3800"/>
            </a:lvl3pPr>
            <a:lvl4pPr marL="1727200" indent="-431800">
              <a:lnSpc>
                <a:spcPct val="100000"/>
              </a:lnSpc>
              <a:spcBef>
                <a:spcPts val="3800"/>
              </a:spcBef>
              <a:defRPr sz="3800"/>
            </a:lvl4pPr>
            <a:lvl5pPr marL="2159000" indent="-431800">
              <a:lnSpc>
                <a:spcPct val="100000"/>
              </a:lnSpc>
              <a:spcBef>
                <a:spcPts val="3800"/>
              </a:spcBef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Hoofdtekst - niveau vijf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Hoofdtekst - niveau vijf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Titeltekst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Hoofdtekst - niveau vijf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xStyles>
    <p:titleStyle>
      <a:lvl1pPr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5207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10414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5621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20828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26035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31242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36449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41656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46863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Relationship Id="rId3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60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Afbeelding 6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4715" y="2772664"/>
            <a:ext cx="10566401" cy="642620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9" y="-19517"/>
            <a:ext cx="13023089" cy="1910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9189307" y="3311638"/>
            <a:ext cx="274434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Like</a:t>
            </a:r>
            <a:r>
              <a:rPr kumimoji="0" lang="nl-NL" sz="36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 </a:t>
            </a:r>
            <a:r>
              <a:rPr kumimoji="0" lang="nl-NL" sz="3600" b="0" i="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your</a:t>
            </a:r>
            <a:r>
              <a:rPr kumimoji="0" lang="nl-NL" sz="36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 print</a:t>
            </a:r>
            <a:endParaRPr kumimoji="0" lang="nl-NL" sz="36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498" y="2554207"/>
            <a:ext cx="6350000" cy="635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9" y="-19517"/>
            <a:ext cx="13023089" cy="1910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20" y="18288"/>
            <a:ext cx="1972661" cy="1340138"/>
          </a:xfrm>
          <a:prstGeom prst="rect">
            <a:avLst/>
          </a:prstGeom>
          <a:effectLst>
            <a:reflection stA="50000" endPos="35000" dist="50800" dir="5400000" sy="-100000" algn="bl" rotWithShape="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5" y="3424859"/>
            <a:ext cx="12845845" cy="6038645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0" y="2398937"/>
            <a:ext cx="1252138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nl-NL" sz="2400" i="1" cap="all" dirty="0"/>
              <a:t>'NIETS IS OVERTUIGENDER DAN EEN TEVREDEN KLANT AAN HET WOORD.'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18" y="0"/>
            <a:ext cx="2018972" cy="1371600"/>
          </a:xfrm>
          <a:prstGeom prst="rect">
            <a:avLst/>
          </a:prstGeom>
          <a:effectLst>
            <a:reflection stA="46000" endPos="49000" dist="50800" dir="5400000" sy="-100000" algn="bl" rotWithShape="0"/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" y="8362483"/>
            <a:ext cx="9481558" cy="139111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077342" y="3401553"/>
            <a:ext cx="6826489" cy="33650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4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Arial Rounded MT Bold" charset="0"/>
                <a:ea typeface="Arial Rounded MT Bold" charset="0"/>
                <a:cs typeface="Arial Rounded MT Bold" charset="0"/>
                <a:sym typeface="Gill Sans Light"/>
              </a:rPr>
              <a:t>Promotie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Geloofwaardigheid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Diepgang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4400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54001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7006819" y="593026"/>
            <a:ext cx="6496696" cy="9520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35353"/>
                </a:solidFill>
              </a:rPr>
              <a:t>1000 berichten </a:t>
            </a:r>
            <a:r>
              <a:rPr lang="nl-NL" dirty="0" smtClean="0"/>
              <a:t>per</a:t>
            </a:r>
            <a:r>
              <a:rPr sz="3600" dirty="0" smtClean="0">
                <a:solidFill>
                  <a:srgbClr val="535353"/>
                </a:solidFill>
              </a:rPr>
              <a:t> </a:t>
            </a:r>
            <a:r>
              <a:rPr sz="3600" dirty="0">
                <a:solidFill>
                  <a:srgbClr val="535353"/>
                </a:solidFill>
              </a:rPr>
              <a:t>jaar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35353"/>
                </a:solidFill>
              </a:rPr>
              <a:t>Communicatie </a:t>
            </a:r>
            <a:r>
              <a:rPr sz="3600" dirty="0" smtClean="0">
                <a:solidFill>
                  <a:srgbClr val="535353"/>
                </a:solidFill>
              </a:rPr>
              <a:t>nieuws</a:t>
            </a:r>
            <a:endParaRPr lang="nl-NL" sz="3600" dirty="0" smtClean="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nl-NL" sz="3600" dirty="0" smtClean="0">
                <a:solidFill>
                  <a:srgbClr val="535353"/>
                </a:solidFill>
              </a:rPr>
              <a:t> Inspiratie</a:t>
            </a:r>
            <a:endParaRPr sz="3600" dirty="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nl-NL" sz="3600" dirty="0" smtClean="0">
                <a:solidFill>
                  <a:srgbClr val="535353"/>
                </a:solidFill>
              </a:rPr>
              <a:t>Doelgroep: </a:t>
            </a:r>
            <a:r>
              <a:rPr sz="3600" dirty="0" smtClean="0">
                <a:solidFill>
                  <a:srgbClr val="535353"/>
                </a:solidFill>
              </a:rPr>
              <a:t>producent </a:t>
            </a:r>
            <a:r>
              <a:rPr sz="3600" dirty="0">
                <a:solidFill>
                  <a:srgbClr val="535353"/>
                </a:solidFill>
              </a:rPr>
              <a:t>van </a:t>
            </a:r>
            <a:r>
              <a:rPr sz="3600" dirty="0" smtClean="0">
                <a:solidFill>
                  <a:srgbClr val="535353"/>
                </a:solidFill>
              </a:rPr>
              <a:t>communicatiemiddelen</a:t>
            </a:r>
            <a:r>
              <a:rPr lang="nl-NL" dirty="0"/>
              <a:t> </a:t>
            </a:r>
            <a:endParaRPr sz="3600" dirty="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35353"/>
                </a:solidFill>
              </a:rPr>
              <a:t>Communiceer daar waar de doelgroep leest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35353"/>
                </a:solidFill>
              </a:rPr>
              <a:t>Bereik </a:t>
            </a:r>
            <a:r>
              <a:rPr lang="nl-NL" sz="3600" dirty="0" smtClean="0">
                <a:solidFill>
                  <a:srgbClr val="535353"/>
                </a:solidFill>
              </a:rPr>
              <a:t>10</a:t>
            </a:r>
            <a:r>
              <a:rPr sz="3600" dirty="0" smtClean="0">
                <a:solidFill>
                  <a:srgbClr val="535353"/>
                </a:solidFill>
              </a:rPr>
              <a:t>.000</a:t>
            </a:r>
            <a:endParaRPr sz="3600" dirty="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535353"/>
                </a:solidFill>
              </a:rPr>
              <a:t>e-zine</a:t>
            </a:r>
            <a:endParaRPr sz="3600" dirty="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35353"/>
                </a:solidFill>
              </a:rPr>
              <a:t>nieuwsbrief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35353"/>
                </a:solidFill>
              </a:rPr>
              <a:t>sociale media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535353"/>
                </a:solidFill>
              </a:rPr>
              <a:t>print</a:t>
            </a:r>
            <a:endParaRPr sz="3600" dirty="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535353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8424"/>
            <a:ext cx="7271245" cy="6949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8654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28" y="1770095"/>
            <a:ext cx="6128930" cy="798350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9" y="-19517"/>
            <a:ext cx="13023089" cy="1910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375" y="2431677"/>
            <a:ext cx="7222565" cy="713383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9559244" y="5116301"/>
            <a:ext cx="3096052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Mobiel op </a:t>
            </a:r>
            <a:r>
              <a:rPr kumimoji="0" lang="nl-NL" sz="3600" b="0" i="0" u="none" strike="noStrike" cap="none" spc="0" normalizeH="0" baseline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no</a:t>
            </a:r>
            <a:r>
              <a:rPr kumimoji="0" lang="nl-NL" sz="3600" b="0" i="0" u="none" strike="noStrike" cap="none" spc="0" normalizeH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 </a:t>
            </a:r>
            <a:r>
              <a:rPr lang="nl-NL"/>
              <a:t>1</a:t>
            </a:r>
            <a:r>
              <a:rPr kumimoji="0" lang="nl-NL" sz="3600" b="0" i="0" u="none" strike="noStrike" cap="none" spc="0" normalizeH="0" baseline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 </a:t>
            </a:r>
            <a:r>
              <a:rPr kumimoji="0" lang="nl-NL" sz="36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in communicatie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 smtClean="0"/>
              <a:t>2016</a:t>
            </a:r>
            <a:endParaRPr kumimoji="0" lang="nl-NL" sz="36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9" y="-19517"/>
            <a:ext cx="13023089" cy="191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67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43562" y="3441248"/>
            <a:ext cx="8197757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 smtClean="0"/>
              <a:t>73% van de mensen heeft mobiel bij zich.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dirty="0" smtClean="0"/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Pakken</a:t>
            </a:r>
            <a:r>
              <a:rPr kumimoji="0" lang="nl-NL" sz="3600" b="0" i="0" u="none" strike="noStrike" cap="none" spc="0" normalizeH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 hun smartphone 200 keer per dag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dirty="0" smtClean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baseline="0" dirty="0" smtClean="0"/>
              <a:t>Gemiddelde besteding: 177 minuten per dag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baseline="0" dirty="0" smtClean="0"/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spc="0" normalizeH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4,8 miljard mensen hebben mobiel</a:t>
            </a:r>
            <a:endParaRPr kumimoji="0" lang="nl-NL" sz="36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9" y="-19517"/>
            <a:ext cx="13023089" cy="191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74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71" y="2397312"/>
            <a:ext cx="6426200" cy="66802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9" y="-19517"/>
            <a:ext cx="13023089" cy="191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09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nijvlak 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4950" y="2993082"/>
            <a:ext cx="9994900" cy="5219701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  <a:reflection stA="50000" endPos="40000" dir="5400000" sy="-100000" algn="bl" rotWithShape="0"/>
          </a:effectLst>
        </p:spPr>
      </p:pic>
      <p:sp>
        <p:nvSpPr>
          <p:cNvPr id="46" name="Shape 46"/>
          <p:cNvSpPr/>
          <p:nvPr/>
        </p:nvSpPr>
        <p:spPr>
          <a:xfrm>
            <a:off x="1944736" y="2093293"/>
            <a:ext cx="8625759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5000"/>
              </a:lnSpc>
              <a:spcBef>
                <a:spcPts val="1000"/>
              </a:spcBef>
              <a:defRPr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2000" b="1" dirty="0"/>
              <a:t>telecom en </a:t>
            </a:r>
            <a:r>
              <a:rPr lang="nl-NL" sz="2000" b="1" dirty="0" smtClean="0"/>
              <a:t>print </a:t>
            </a:r>
            <a:r>
              <a:rPr sz="2000" b="1" dirty="0" smtClean="0"/>
              <a:t>moeten </a:t>
            </a:r>
            <a:r>
              <a:rPr sz="2000" b="1" dirty="0"/>
              <a:t>met elkaar samenwerken in een doordachte campagne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9" y="-19517"/>
            <a:ext cx="13023089" cy="1910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nijvlak 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1950" y="3060700"/>
            <a:ext cx="9740900" cy="5715000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  <a:reflection stA="50000" endPos="40000" dir="5400000" sy="-100000" algn="bl" rotWithShape="0"/>
          </a:effectLst>
        </p:spPr>
      </p:pic>
      <p:sp>
        <p:nvSpPr>
          <p:cNvPr id="49" name="Shape 49"/>
          <p:cNvSpPr/>
          <p:nvPr/>
        </p:nvSpPr>
        <p:spPr>
          <a:xfrm>
            <a:off x="1246153" y="1874430"/>
            <a:ext cx="10512493" cy="509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5000"/>
              </a:lnSpc>
              <a:spcBef>
                <a:spcPts val="1000"/>
              </a:spcBef>
              <a:defRPr sz="2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lang="nl-NL" sz="2300" b="1" dirty="0" smtClean="0"/>
              <a:t>h</a:t>
            </a:r>
            <a:r>
              <a:rPr sz="2300" b="1" dirty="0" smtClean="0"/>
              <a:t>et </a:t>
            </a:r>
            <a:r>
              <a:rPr sz="2300" b="1" dirty="0"/>
              <a:t>wordt alleen een succes als de klant of lezer er een duidelijk voordeel aan heeft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9" y="-19517"/>
            <a:ext cx="13023089" cy="1910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20178</TotalTime>
  <Words>108</Words>
  <Application>Microsoft Macintosh PowerPoint</Application>
  <PresentationFormat>Aangepast</PresentationFormat>
  <Paragraphs>30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 Rounded MT Bold</vt:lpstr>
      <vt:lpstr>Avenir Roman</vt:lpstr>
      <vt:lpstr>Calibri</vt:lpstr>
      <vt:lpstr>Gill Sans Light</vt:lpstr>
      <vt:lpstr>Showroom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Marco den Engelsman</cp:lastModifiedBy>
  <cp:revision>46</cp:revision>
  <dcterms:modified xsi:type="dcterms:W3CDTF">2017-01-31T09:03:24Z</dcterms:modified>
</cp:coreProperties>
</file>